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5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6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3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5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51A2-28F3-4766-8AD4-4E38C47CBC2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0CF8-DD01-4182-B024-4D143DFC7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99516"/>
              </p:ext>
            </p:extLst>
          </p:nvPr>
        </p:nvGraphicFramePr>
        <p:xfrm>
          <a:off x="1333817" y="1019968"/>
          <a:ext cx="8908415" cy="3894963"/>
        </p:xfrm>
        <a:graphic>
          <a:graphicData uri="http://schemas.openxmlformats.org/drawingml/2006/table">
            <a:tbl>
              <a:tblPr firstRow="1" firstCol="1" bandRow="1"/>
              <a:tblGrid>
                <a:gridCol w="1628775"/>
                <a:gridCol w="1394460"/>
                <a:gridCol w="1442720"/>
                <a:gridCol w="1532255"/>
                <a:gridCol w="2910205"/>
              </a:tblGrid>
              <a:tr h="3092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Virtual Sports Week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Blindfold Balance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Plank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Balance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Bunny Hops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 Down, Stand 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quite an egg and spoon race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Graceful roll onto your back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Skipping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far can you jump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Taekwando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Racket Bounce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Throw and clap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 Line Challenge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23" y="3601010"/>
            <a:ext cx="1333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2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1109662"/>
            <a:ext cx="4638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s.office.net/owa/rachel%40st-josephs-malmesbury.wilts.sch.uk/service.svc/s/GetAttachmentThumbnail?id=AQMkAGFjYmM0ZTA0LThkYTEtNGJlNC04MWNlLWIzZDhlN2I1ZTM4NQBGAAAD06SEvWPCpUOVmUd%2Fz9onhwcAgvjr8Ree2kKf59zjMkCU2AAAAgENAAAAgvjr8Ree2kKf59zjMkCU2AAGEiSqTwAAAAESABAAy%2BQjqaLsn0yhKIreyMn5cQ%3D%3D&amp;thumbnailType=2&amp;owa=outlook.office.com&amp;scriptVer=2020062804.09&amp;X-OWA-CANARY=4W8gemNcJkSrBm2FLVYplvCfaF7FJNgYNVJae9NLAM5Kb5qP-Gv8oM4O_oxhXcRgwtHUCHhOAL8.&amp;token=eyJhbGciOiJSUzI1NiIsImtpZCI6IjU2MzU4ODUyMzRCOTI1MkRERTAwNTc2NkQ5RDlGMjc2NTY1RjYzRTIiLCJ4NXQiOiJWaldJVWpTNUpTM2VBRmRtMmRueWRsWmZZLUkiLCJ0eXAiOiJKV1QifQ.eyJvcmlnaW4iOiJodHRwczovL291dGxvb2sub2ZmaWNlLmNvbSIsInVjIjoiYTg1Yzk5OWI2MzkwNDk2Zjk4NTA5ODZiNzRmMTM5ZjQiLCJzaWduaW5fc3RhdGUiOiJbXCJrbXNpXCJdIiwidmVyIjoiRXhjaGFuZ2UuQ2FsbGJhY2suVjEiLCJhcHBjdHhzZW5kZXIiOiJPd2FEb3dubG9hZEBkZTdhNDdhOS1jMmZmLTRlOWYtYjI5Ny0zMWVlYWIyMTdkNjkiLCJpc3NyaW5nIjoiV1ciLCJhcHBjdHgiOiJ7XCJtc2V4Y2hwcm90XCI6XCJvd2FcIixcInByaW1hcnlzaWRcIjpcIlMtMS01LTIxLTIxMDM2NDMwMzYtMTA2NzAyNzQ3My0xOTAxMDUwNDQwLTY0NTE3NjBcIixcInB1aWRcIjpcIjExNTM5MDY2NjA3MjU4Nzk4NzVcIixcIm9pZFwiOlwiZDNmOWRiZjUtZDAzYy00YWJkLWIxNDYtMjlhODY2ZDRjMWZmXCIsXCJzY29wZVwiOlwiT3dhRG93bmxvYWRcIn0iLCJuYmYiOjE1OTQzODA5MTMsImV4cCI6MTU5NDM4MTUxMywiaXNzIjoiMDAwMDAwMDItMDAwMC0wZmYxLWNlMDAtMDAwMDAwMDAwMDAwQGRlN2E0N2E5LWMyZmYtNGU5Zi1iMjk3LTMxZWVhYjIxN2Q2OSIsImF1ZCI6IjAwMDAwMDAyLTAwMDAtMGZmMS1jZTAwLTAwMDAwMDAwMDAwMC9hdHRhY2htZW50cy5vZmZpY2UubmV0QGRlN2E0N2E5LWMyZmYtNGU5Zi1iMjk3LTMxZWVhYjIxN2Q2OSIsImhhcHAiOiJvd2EifQ.begc5fIjtFSWx3ABUaa7C3Imuet9jXNMpPHDLdYDYgIK81BOQL6WWg-FK-Ri9YORx19BVEpuB74oOsJi5SKxyKP17aukvJ4k_MLeZCQjFyoo-2rJyV-_9f7I_-2cxxe_aReyoYr7SMdn3zI5z3Smy0u4gU7iDgNm5cSI97CzAWbhRT4EFzBuY1R4dO143MA38DXNZiXAI8YPfJtCzxLrx1l7_9DdV80CPuOeqGtWla_zXGFQOCqltT0zWkJ9WHnpUpQdxad0bLNeanbtlRx1FXzwQsG6kwNL4WA0uuNYUzd03DBk1-GTKBjCvmVP9BygIZPy0we3apxkUP48u6d6Q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1" y="974039"/>
            <a:ext cx="34766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5" y="1085783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s.office.net/owa/rachel%40st-josephs-malmesbury.wilts.sch.uk/service.svc/s/GetAttachmentThumbnail?id=AQMkAGFjYmM0ZTA0LThkYTEtNGJlNC04MWNlLWIzZDhlN2I1ZTM4NQBGAAAD06SEvWPCpUOVmUd%2Fz9onhwcAgvjr8Ree2kKf59zjMkCU2AAAAgENAAAAgvjr8Ree2kKf59zjMkCU2AAGEiSqTwAAAAESABAAHPrNhiqqGkS03%2Fq%2FAdGQvQ%3D%3D&amp;thumbnailType=2&amp;owa=outlook.office.com&amp;scriptVer=2020062804.09&amp;X-OWA-CANARY=CwYgVNi0ZEm406lnVd-dILDmTHLFJNgYtmGUpc0x0rSuZLp4-X-iVuQdP7g6-NEOEpwleqvArsU.&amp;token=eyJhbGciOiJSUzI1NiIsImtpZCI6IjU2MzU4ODUyMzRCOTI1MkRERTAwNTc2NkQ5RDlGMjc2NTY1RjYzRTIiLCJ4NXQiOiJWaldJVWpTNUpTM2VBRmRtMmRueWRsWmZZLUkiLCJ0eXAiOiJKV1QifQ.eyJvcmlnaW4iOiJodHRwczovL291dGxvb2sub2ZmaWNlLmNvbSIsInVjIjoiYTg1Yzk5OWI2MzkwNDk2Zjk4NTA5ODZiNzRmMTM5ZjQiLCJzaWduaW5fc3RhdGUiOiJbXCJrbXNpXCJdIiwidmVyIjoiRXhjaGFuZ2UuQ2FsbGJhY2suVjEiLCJhcHBjdHhzZW5kZXIiOiJPd2FEb3dubG9hZEBkZTdhNDdhOS1jMmZmLTRlOWYtYjI5Ny0zMWVlYWIyMTdkNjkiLCJpc3NyaW5nIjoiV1ciLCJhcHBjdHgiOiJ7XCJtc2V4Y2hwcm90XCI6XCJvd2FcIixcInByaW1hcnlzaWRcIjpcIlMtMS01LTIxLTIxMDM2NDMwMzYtMTA2NzAyNzQ3My0xOTAxMDUwNDQwLTY0NTE3NjBcIixcInB1aWRcIjpcIjExNTM5MDY2NjA3MjU4Nzk4NzVcIixcIm9pZFwiOlwiZDNmOWRiZjUtZDAzYy00YWJkLWIxNDYtMjlhODY2ZDRjMWZmXCIsXCJzY29wZVwiOlwiT3dhRG93bmxvYWRcIn0iLCJuYmYiOjE1OTQzODA5MTMsImV4cCI6MTU5NDM4MTUxMywiaXNzIjoiMDAwMDAwMDItMDAwMC0wZmYxLWNlMDAtMDAwMDAwMDAwMDAwQGRlN2E0N2E5LWMyZmYtNGU5Zi1iMjk3LTMxZWVhYjIxN2Q2OSIsImF1ZCI6IjAwMDAwMDAyLTAwMDAtMGZmMS1jZTAwLTAwMDAwMDAwMDAwMC9hdHRhY2htZW50cy5vZmZpY2UubmV0QGRlN2E0N2E5LWMyZmYtNGU5Zi1iMjk3LTMxZWVhYjIxN2Q2OSIsImhhcHAiOiJvd2EifQ.begc5fIjtFSWx3ABUaa7C3Imuet9jXNMpPHDLdYDYgIK81BOQL6WWg-FK-Ri9YORx19BVEpuB74oOsJi5SKxyKP17aukvJ4k_MLeZCQjFyoo-2rJyV-_9f7I_-2cxxe_aReyoYr7SMdn3zI5z3Smy0u4gU7iDgNm5cSI97CzAWbhRT4EFzBuY1R4dO143MA38DXNZiXAI8YPfJtCzxLrx1l7_9DdV80CPuOeqGtWla_zXGFQOCqltT0zWkJ9WHnpUpQdxad0bLNeanbtlRx1FXzwQsG6kwNL4WA0uuNYUzd03DBk1-GTKBjCvmVP9BygIZPy0we3apxkUP48u6d6Q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93" y="931236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2" y="774606"/>
            <a:ext cx="46386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109662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SOPER</dc:creator>
  <cp:lastModifiedBy>RACHEL SOPER</cp:lastModifiedBy>
  <cp:revision>5</cp:revision>
  <dcterms:created xsi:type="dcterms:W3CDTF">2020-07-10T11:46:58Z</dcterms:created>
  <dcterms:modified xsi:type="dcterms:W3CDTF">2020-07-12T18:53:40Z</dcterms:modified>
</cp:coreProperties>
</file>